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2" r:id="rId2"/>
    <p:sldId id="371" r:id="rId3"/>
    <p:sldId id="298" r:id="rId4"/>
    <p:sldId id="299" r:id="rId5"/>
    <p:sldId id="304" r:id="rId6"/>
    <p:sldId id="296" r:id="rId7"/>
    <p:sldId id="374" r:id="rId8"/>
    <p:sldId id="375" r:id="rId9"/>
    <p:sldId id="376" r:id="rId10"/>
    <p:sldId id="377" r:id="rId11"/>
    <p:sldId id="378" r:id="rId12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9"/>
    <a:srgbClr val="66FF33"/>
    <a:srgbClr val="FFFF00"/>
    <a:srgbClr val="FFCC66"/>
    <a:srgbClr val="CCFF66"/>
    <a:srgbClr val="CCFF33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60"/>
  </p:normalViewPr>
  <p:slideViewPr>
    <p:cSldViewPr>
      <p:cViewPr varScale="1">
        <p:scale>
          <a:sx n="87" d="100"/>
          <a:sy n="87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E13B5-B8B1-4D1C-A402-AB75E329D1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903373"/>
      </p:ext>
    </p:extLst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87D06-8853-42A1-8149-C6B31C5729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607784"/>
      </p:ext>
    </p:extLst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C6666-2089-48F1-BA33-73ECFD062B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85804"/>
      </p:ext>
    </p:extLst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BCFF-BA4F-4A78-B8DF-F180922C13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581418"/>
      </p:ext>
    </p:extLst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9429-2969-4871-9B09-A8FEBD1EFA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218221"/>
      </p:ext>
    </p:extLst>
  </p:cSld>
  <p:clrMapOvr>
    <a:masterClrMapping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F3B96-31D4-4863-8C9D-AC7DC73409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94034"/>
      </p:ext>
    </p:extLst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67821-31F5-480F-A7E4-FDBA65AD90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54375"/>
      </p:ext>
    </p:extLst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16FD7-1045-4912-8817-95B0C20731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114139"/>
      </p:ext>
    </p:extLst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EAA7D-B2D6-475E-8BAF-01D778176B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792585"/>
      </p:ext>
    </p:extLst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209CD-C437-46DC-B791-A6D5F005BD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02276"/>
      </p:ext>
    </p:extLst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39C3-8102-4FB9-AB7A-A175F4B27F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4292"/>
      </p:ext>
    </p:extLst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3ECBF9-5A80-4362-B52F-20FE79328D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en-GB" sz="3600" dirty="0" smtClean="0">
              <a:latin typeface="Comic Sans MS" pitchFamily="66" charset="0"/>
            </a:endParaRP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u="sng" dirty="0" smtClean="0">
                <a:latin typeface="Comic Sans MS" pitchFamily="66" charset="0"/>
              </a:rPr>
              <a:t>German - Numbers 1-20</a:t>
            </a:r>
          </a:p>
          <a:p>
            <a:pPr algn="ctr" eaLnBrk="1" hangingPunct="1">
              <a:buFontTx/>
              <a:buNone/>
            </a:pPr>
            <a:endParaRPr lang="en-GB" dirty="0" smtClean="0">
              <a:latin typeface="Comic Sans MS" pitchFamily="66" charset="0"/>
            </a:endParaRPr>
          </a:p>
        </p:txBody>
      </p:sp>
      <p:pic>
        <p:nvPicPr>
          <p:cNvPr id="505860" name="Picture 4" descr="MCj038437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032473" cy="322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/>
      <p:bldP spid="50585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</a:t>
            </a:r>
            <a:r>
              <a:rPr lang="en-US" dirty="0"/>
              <a:t> alt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060848"/>
            <a:ext cx="604867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2200" y="2636912"/>
            <a:ext cx="237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Oakes </a:t>
            </a:r>
            <a:r>
              <a:rPr lang="en-US" sz="4000" b="1" dirty="0" err="1"/>
              <a:t>Fegley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76418252"/>
      </p:ext>
    </p:extLst>
  </p:cSld>
  <p:clrMapOvr>
    <a:masterClrMapping/>
  </p:clrMapOvr>
  <p:transition spd="med"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 ist 15 </a:t>
            </a:r>
            <a:r>
              <a:rPr lang="de-DE" dirty="0" smtClean="0"/>
              <a:t>(funfzehn) Jahre </a:t>
            </a:r>
            <a:r>
              <a:rPr lang="de-DE" dirty="0"/>
              <a:t>alt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256584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762998"/>
      </p:ext>
    </p:extLst>
  </p:cSld>
  <p:clrMapOvr>
    <a:masterClrMapping/>
  </p:clrMapOvr>
  <p:transition spd="med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8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751894"/>
              </p:ext>
            </p:extLst>
          </p:nvPr>
        </p:nvGraphicFramePr>
        <p:xfrm>
          <a:off x="1547813" y="1196975"/>
          <a:ext cx="6096000" cy="477063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eins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one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elf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eleven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zwei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two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zwölf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twelve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drei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three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dreizehn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thirteen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vier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four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vierzehn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fourteen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fünf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five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fünfzehn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fifteen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sech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six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sechzehn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sixteen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sieben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seven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siebzehn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seventeen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acht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eight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achtzehn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eighteen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neun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nine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neunzehn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nineteen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zehn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zwanzig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twenty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ub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1235661"/>
            <a:ext cx="4181475" cy="309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726" name="Picture 6" descr="ball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60" y="404664"/>
            <a:ext cx="1296144" cy="187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30" name="Text Box 10"/>
          <p:cNvSpPr txBox="1">
            <a:spLocks noChangeArrowheads="1"/>
          </p:cNvSpPr>
          <p:nvPr/>
        </p:nvSpPr>
        <p:spPr bwMode="auto">
          <a:xfrm>
            <a:off x="6659563" y="692150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 dirty="0">
                <a:latin typeface="Comic Sans MS" pitchFamily="66" charset="0"/>
              </a:rPr>
              <a:t>20</a:t>
            </a:r>
          </a:p>
        </p:txBody>
      </p:sp>
      <p:pic>
        <p:nvPicPr>
          <p:cNvPr id="6156" name="Picture 13" descr="fro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4005263"/>
            <a:ext cx="1784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198884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20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04664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Wie</a:t>
            </a:r>
            <a:r>
              <a:rPr lang="en-US" sz="2400" dirty="0"/>
              <a:t> </a:t>
            </a:r>
            <a:r>
              <a:rPr lang="en-US" sz="2400" dirty="0" err="1"/>
              <a:t>lautet</a:t>
            </a:r>
            <a:r>
              <a:rPr lang="en-US" sz="2400" dirty="0"/>
              <a:t> die </a:t>
            </a:r>
            <a:r>
              <a:rPr lang="en-US" sz="2400" dirty="0" err="1"/>
              <a:t>Nummer</a:t>
            </a:r>
            <a:r>
              <a:rPr lang="en-US" sz="2400" dirty="0" smtClean="0"/>
              <a:t>? What is the number?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4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30" grpId="0"/>
      <p:bldP spid="4147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8050"/>
            <a:ext cx="41814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8" name="Picture 4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9" name="Picture 5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21163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0" name="Picture 6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1" name="Picture 7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84538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56" name="Text Box 12"/>
          <p:cNvSpPr txBox="1">
            <a:spLocks noChangeArrowheads="1"/>
          </p:cNvSpPr>
          <p:nvPr/>
        </p:nvSpPr>
        <p:spPr bwMode="auto">
          <a:xfrm>
            <a:off x="2733675" y="1659999"/>
            <a:ext cx="38163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dirty="0" err="1">
                <a:latin typeface="Comic Sans MS" pitchFamily="66" charset="0"/>
              </a:rPr>
              <a:t>Wie</a:t>
            </a:r>
            <a:r>
              <a:rPr lang="en-GB" sz="4000" dirty="0">
                <a:latin typeface="Comic Sans MS" pitchFamily="66" charset="0"/>
              </a:rPr>
              <a:t> </a:t>
            </a:r>
            <a:r>
              <a:rPr lang="en-GB" sz="4000" dirty="0" err="1">
                <a:latin typeface="Comic Sans MS" pitchFamily="66" charset="0"/>
              </a:rPr>
              <a:t>können</a:t>
            </a:r>
            <a:r>
              <a:rPr lang="en-GB" sz="4000" dirty="0">
                <a:latin typeface="Comic Sans MS" pitchFamily="66" charset="0"/>
              </a:rPr>
              <a:t> </a:t>
            </a:r>
            <a:r>
              <a:rPr lang="en-GB" sz="4000" dirty="0" err="1" smtClean="0">
                <a:latin typeface="Comic Sans MS" pitchFamily="66" charset="0"/>
              </a:rPr>
              <a:t>Ballons</a:t>
            </a:r>
            <a:r>
              <a:rPr lang="en-GB" sz="4000" dirty="0" smtClean="0">
                <a:latin typeface="Comic Sans MS" pitchFamily="66" charset="0"/>
              </a:rPr>
              <a:t>?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7180" name="Picture 13" descr="fro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4005263"/>
            <a:ext cx="1784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71550" y="897999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4400" dirty="0">
              <a:latin typeface="Comic Sans MS" pitchFamily="66" charset="0"/>
            </a:endParaRPr>
          </a:p>
        </p:txBody>
      </p:sp>
      <p:pic>
        <p:nvPicPr>
          <p:cNvPr id="14" name="Picture 4" descr="ball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9" y="2708920"/>
            <a:ext cx="1209812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5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5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6" grpId="0"/>
      <p:bldP spid="415756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ub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-243408"/>
            <a:ext cx="2816276" cy="178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891" name="Picture 3" descr="ball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948" y="4725144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892" name="Picture 4" descr="ball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9" y="5258593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893" name="Picture 5" descr="ball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2" y="4889500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894" name="Picture 6" descr="ball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7" y="4286249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fro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" y="1412776"/>
            <a:ext cx="1784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10 boy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46" y="343929"/>
            <a:ext cx="6289847" cy="618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4624"/>
            <a:ext cx="2411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Wie</a:t>
            </a:r>
            <a:r>
              <a:rPr lang="en-US" sz="2400" dirty="0"/>
              <a:t> </a:t>
            </a:r>
            <a:r>
              <a:rPr lang="en-US" sz="2400" dirty="0" err="1"/>
              <a:t>viele</a:t>
            </a:r>
            <a:r>
              <a:rPr lang="en-US" sz="2400" dirty="0"/>
              <a:t> </a:t>
            </a:r>
            <a:r>
              <a:rPr lang="en-US" sz="2400" dirty="0" err="1" smtClean="0"/>
              <a:t>Jungens</a:t>
            </a:r>
            <a:r>
              <a:rPr lang="en-US" sz="2400" dirty="0" smtClean="0"/>
              <a:t>? 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bub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2726"/>
            <a:ext cx="35638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78" name="Picture 6" descr="ball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97152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79" name="Picture 7" descr="ball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76857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84" name="Text Box 12"/>
          <p:cNvSpPr txBox="1">
            <a:spLocks noChangeArrowheads="1"/>
          </p:cNvSpPr>
          <p:nvPr/>
        </p:nvSpPr>
        <p:spPr bwMode="auto">
          <a:xfrm>
            <a:off x="395537" y="1278736"/>
            <a:ext cx="30963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dirty="0" err="1">
                <a:latin typeface="Comic Sans MS" pitchFamily="66" charset="0"/>
              </a:rPr>
              <a:t>wie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latin typeface="Comic Sans MS" pitchFamily="66" charset="0"/>
              </a:rPr>
              <a:t>viele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 smtClean="0">
                <a:latin typeface="Comic Sans MS" pitchFamily="66" charset="0"/>
              </a:rPr>
              <a:t>Mädchen</a:t>
            </a:r>
            <a:r>
              <a:rPr lang="en-GB" sz="3600" dirty="0" smtClean="0">
                <a:latin typeface="Comic Sans MS" pitchFamily="66" charset="0"/>
              </a:rPr>
              <a:t>?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9228" name="Picture 13" descr="fro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6400"/>
            <a:ext cx="1784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seven gir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5904656" cy="46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2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4" grpId="0"/>
      <p:bldP spid="41268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Wie</a:t>
            </a:r>
            <a:r>
              <a:rPr lang="en-US" sz="5400" dirty="0"/>
              <a:t> alt </a:t>
            </a:r>
            <a:r>
              <a:rPr lang="en-US" sz="5400" dirty="0" err="1"/>
              <a:t>bist</a:t>
            </a:r>
            <a:r>
              <a:rPr lang="en-US" sz="5400" dirty="0"/>
              <a:t> du? </a:t>
            </a:r>
            <a:r>
              <a:rPr lang="en-US" sz="2200" dirty="0" err="1"/>
              <a:t>Wie</a:t>
            </a:r>
            <a:r>
              <a:rPr lang="en-US" sz="2200" dirty="0"/>
              <a:t> </a:t>
            </a:r>
            <a:r>
              <a:rPr lang="en-US" sz="2200" dirty="0" err="1" smtClean="0"/>
              <a:t>ais</a:t>
            </a:r>
            <a:r>
              <a:rPr lang="en-US" sz="2200" dirty="0" smtClean="0"/>
              <a:t> </a:t>
            </a:r>
            <a:r>
              <a:rPr lang="en-US" sz="2200" dirty="0" err="1"/>
              <a:t>bist</a:t>
            </a:r>
            <a:r>
              <a:rPr lang="en-US" sz="2200" dirty="0"/>
              <a:t> du?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lvl="1"/>
            <a:r>
              <a:rPr lang="de-DE" sz="4000" dirty="0"/>
              <a:t>Ich </a:t>
            </a:r>
            <a:r>
              <a:rPr lang="de-DE" sz="4000" dirty="0" smtClean="0"/>
              <a:t>bin </a:t>
            </a:r>
            <a:r>
              <a:rPr lang="de-DE" sz="4000" dirty="0"/>
              <a:t>zehn Jahre </a:t>
            </a:r>
            <a:r>
              <a:rPr lang="de-DE" sz="4000" dirty="0" smtClean="0"/>
              <a:t>alt</a:t>
            </a:r>
          </a:p>
          <a:p>
            <a:pPr lvl="1"/>
            <a:r>
              <a:rPr lang="en-US" dirty="0" err="1" smtClean="0"/>
              <a:t>Ik</a:t>
            </a:r>
            <a:r>
              <a:rPr lang="en-US" dirty="0" smtClean="0"/>
              <a:t> vin 10 </a:t>
            </a:r>
            <a:r>
              <a:rPr lang="en-US" dirty="0" err="1" smtClean="0"/>
              <a:t>yajais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273630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5803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</a:t>
            </a:r>
            <a:r>
              <a:rPr lang="en-US" dirty="0"/>
              <a:t> alt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12160" y="1196753"/>
            <a:ext cx="280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 </a:t>
            </a:r>
          </a:p>
          <a:p>
            <a:r>
              <a:rPr lang="en-US" sz="4000" b="1" dirty="0"/>
              <a:t>Julia Butters</a:t>
            </a:r>
          </a:p>
          <a:p>
            <a:r>
              <a:rPr lang="en-US" sz="4000" dirty="0"/>
              <a:t>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28800"/>
            <a:ext cx="8075240" cy="4497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6" name="Picture 4" descr="https://cdn1.thr.com/sites/default/files/imagecache/675x380/2019/08/thr_julia_butters_190731_thr_younghwd_juliabutters_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28800"/>
            <a:ext cx="607260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35140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sie ist zehn (10) Jahre alt</a:t>
            </a:r>
            <a:br>
              <a:rPr lang="de-D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2565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4335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156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Wie alt bist du? Wie ais bist du?  </vt:lpstr>
      <vt:lpstr>wie alt ist sie?</vt:lpstr>
      <vt:lpstr>sie ist zehn (10) Jahre alt </vt:lpstr>
      <vt:lpstr>Wie alt ist er ?</vt:lpstr>
      <vt:lpstr>Er ist 15 (funfzehn) Jahre alt</vt:lpstr>
    </vt:vector>
  </TitlesOfParts>
  <Company>n/a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e-Bell Language Supplies</dc:creator>
  <cp:lastModifiedBy>Patricia</cp:lastModifiedBy>
  <cp:revision>199</cp:revision>
  <dcterms:created xsi:type="dcterms:W3CDTF">2004-09-25T13:25:30Z</dcterms:created>
  <dcterms:modified xsi:type="dcterms:W3CDTF">2019-11-20T00:44:37Z</dcterms:modified>
</cp:coreProperties>
</file>